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55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следующим темам: </a:t>
            </a: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информационное обслуживание налогоплательщиков о состоянии расчетов с бюджетом в рамках института единого налогового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счета.</a:t>
            </a:r>
            <a:endParaRPr lang="en-US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по декларированию доходов, полученных в 2023 году, в том числе посредством Интернет-сервиса «Личный кабинет налогоплательщика физического лица».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en-US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сылка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2209</TotalTime>
  <Words>71</Words>
  <Application>Microsoft Office PowerPoint</Application>
  <PresentationFormat>Лист A4 (210x297 мм)</PresentationFormat>
  <Paragraphs>20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271</cp:revision>
  <cp:lastPrinted>2023-03-24T03:51:23Z</cp:lastPrinted>
  <dcterms:created xsi:type="dcterms:W3CDTF">2020-04-10T13:09:37Z</dcterms:created>
  <dcterms:modified xsi:type="dcterms:W3CDTF">2024-02-19T04:56:27Z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